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</p:sldIdLst>
  <p:sldSz cy="6858000" cx="12192000"/>
  <p:notesSz cx="6858000" cy="9144000"/>
  <p:embeddedFontLst>
    <p:embeddedFont>
      <p:font typeface="Helvetica Neue"/>
      <p:regular r:id="rId18"/>
      <p:bold r:id="rId19"/>
      <p:italic r:id="rId20"/>
      <p:boldItalic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384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HelveticaNeue-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21" Type="http://schemas.openxmlformats.org/officeDocument/2006/relationships/font" Target="fonts/HelveticaNeue-bold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2.xml"/><Relationship Id="rId19" Type="http://schemas.openxmlformats.org/officeDocument/2006/relationships/font" Target="fonts/HelveticaNeue-bold.fntdata"/><Relationship Id="rId6" Type="http://schemas.openxmlformats.org/officeDocument/2006/relationships/notesMaster" Target="notesMasters/notesMaster1.xml"/><Relationship Id="rId18" Type="http://schemas.openxmlformats.org/officeDocument/2006/relationships/font" Target="fonts/HelveticaNeue-regular.fntdata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7aa38ae219_2_4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7aa38ae219_2_4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g7aa38ae219_2_4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48890ae521_3_5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48890ae521_3_5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g48890ae521_3_5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7aa38ae219_2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7aa38ae219_2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g7aa38ae219_2_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7aa38ae219_0_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7aa38ae219_0_2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g7aa38ae219_0_2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7aa38ae219_0_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7aa38ae219_0_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g7aa38ae219_0_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7aa38ae219_2_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7aa38ae219_2_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g7aa38ae219_2_2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7aa38ae219_2_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7aa38ae219_2_3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g7aa38ae219_2_3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7aa38ae219_2_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7aa38ae219_2_3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g7aa38ae219_2_3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499c5124da_1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499c5124da_1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g499c5124da_1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ctrTitle"/>
          </p:nvPr>
        </p:nvSpPr>
        <p:spPr>
          <a:xfrm>
            <a:off x="914400" y="2130426"/>
            <a:ext cx="10363200" cy="14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rtl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rtl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10" type="dt"/>
          </p:nvPr>
        </p:nvSpPr>
        <p:spPr>
          <a:xfrm>
            <a:off x="609600" y="6356351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1" type="ftr"/>
          </p:nvPr>
        </p:nvSpPr>
        <p:spPr>
          <a:xfrm>
            <a:off x="4165600" y="6356351"/>
            <a:ext cx="38607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737600" y="6356351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/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1"/>
          <p:cNvSpPr txBox="1"/>
          <p:nvPr>
            <p:ph idx="1" type="body"/>
          </p:nvPr>
        </p:nvSpPr>
        <p:spPr>
          <a:xfrm rot="5400000">
            <a:off x="3832950" y="-1623149"/>
            <a:ext cx="4526100" cy="109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11"/>
          <p:cNvSpPr txBox="1"/>
          <p:nvPr>
            <p:ph idx="10" type="dt"/>
          </p:nvPr>
        </p:nvSpPr>
        <p:spPr>
          <a:xfrm>
            <a:off x="609600" y="6356351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1" type="ftr"/>
          </p:nvPr>
        </p:nvSpPr>
        <p:spPr>
          <a:xfrm>
            <a:off x="4165600" y="6356351"/>
            <a:ext cx="38607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2" type="sldNum"/>
          </p:nvPr>
        </p:nvSpPr>
        <p:spPr>
          <a:xfrm>
            <a:off x="8737600" y="6356351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/>
          <p:nvPr>
            <p:ph type="title"/>
          </p:nvPr>
        </p:nvSpPr>
        <p:spPr>
          <a:xfrm rot="5400000">
            <a:off x="7285050" y="1828789"/>
            <a:ext cx="58515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2"/>
          <p:cNvSpPr txBox="1"/>
          <p:nvPr>
            <p:ph idx="1" type="body"/>
          </p:nvPr>
        </p:nvSpPr>
        <p:spPr>
          <a:xfrm rot="5400000">
            <a:off x="1697000" y="-812861"/>
            <a:ext cx="5851500" cy="802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12"/>
          <p:cNvSpPr txBox="1"/>
          <p:nvPr>
            <p:ph idx="10" type="dt"/>
          </p:nvPr>
        </p:nvSpPr>
        <p:spPr>
          <a:xfrm>
            <a:off x="609600" y="6356351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1" type="ftr"/>
          </p:nvPr>
        </p:nvSpPr>
        <p:spPr>
          <a:xfrm>
            <a:off x="4165600" y="6356351"/>
            <a:ext cx="38607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2" type="sldNum"/>
          </p:nvPr>
        </p:nvSpPr>
        <p:spPr>
          <a:xfrm>
            <a:off x="8737600" y="6356351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 txBox="1"/>
          <p:nvPr>
            <p:ph type="ctrTitle"/>
          </p:nvPr>
        </p:nvSpPr>
        <p:spPr>
          <a:xfrm>
            <a:off x="914400" y="2130426"/>
            <a:ext cx="10363200" cy="14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Helvetica Neue"/>
              <a:buNone/>
              <a:defRPr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14"/>
          <p:cNvSpPr txBox="1"/>
          <p:nvPr>
            <p:ph idx="1" type="subTitle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ctr">
              <a:spcBef>
                <a:spcPts val="64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rtl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93" name="Google Shape;93;p14"/>
          <p:cNvSpPr txBox="1"/>
          <p:nvPr>
            <p:ph idx="10" type="dt"/>
          </p:nvPr>
        </p:nvSpPr>
        <p:spPr>
          <a:xfrm>
            <a:off x="609600" y="6356351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14"/>
          <p:cNvSpPr txBox="1"/>
          <p:nvPr>
            <p:ph idx="11" type="ftr"/>
          </p:nvPr>
        </p:nvSpPr>
        <p:spPr>
          <a:xfrm>
            <a:off x="4165600" y="6356351"/>
            <a:ext cx="38607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14"/>
          <p:cNvSpPr txBox="1"/>
          <p:nvPr>
            <p:ph idx="12" type="sldNum"/>
          </p:nvPr>
        </p:nvSpPr>
        <p:spPr>
          <a:xfrm>
            <a:off x="8737600" y="6356351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/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15"/>
          <p:cNvSpPr txBox="1"/>
          <p:nvPr>
            <p:ph idx="1" type="body"/>
          </p:nvPr>
        </p:nvSpPr>
        <p:spPr>
          <a:xfrm>
            <a:off x="609600" y="1600201"/>
            <a:ext cx="109728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9" name="Google Shape;99;p15"/>
          <p:cNvSpPr txBox="1"/>
          <p:nvPr>
            <p:ph idx="10" type="dt"/>
          </p:nvPr>
        </p:nvSpPr>
        <p:spPr>
          <a:xfrm>
            <a:off x="609600" y="6356351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15"/>
          <p:cNvSpPr txBox="1"/>
          <p:nvPr>
            <p:ph idx="11" type="ftr"/>
          </p:nvPr>
        </p:nvSpPr>
        <p:spPr>
          <a:xfrm>
            <a:off x="4165600" y="6356351"/>
            <a:ext cx="38607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15"/>
          <p:cNvSpPr txBox="1"/>
          <p:nvPr>
            <p:ph idx="12" type="sldNum"/>
          </p:nvPr>
        </p:nvSpPr>
        <p:spPr>
          <a:xfrm>
            <a:off x="8737600" y="6356351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6"/>
          <p:cNvSpPr txBox="1"/>
          <p:nvPr>
            <p:ph type="title"/>
          </p:nvPr>
        </p:nvSpPr>
        <p:spPr>
          <a:xfrm>
            <a:off x="963084" y="4406901"/>
            <a:ext cx="10363200" cy="13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16"/>
          <p:cNvSpPr txBox="1"/>
          <p:nvPr>
            <p:ph idx="1" type="body"/>
          </p:nvPr>
        </p:nvSpPr>
        <p:spPr>
          <a:xfrm>
            <a:off x="963084" y="2906713"/>
            <a:ext cx="10363200" cy="15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rtl="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rtl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rtl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05" name="Google Shape;105;p16"/>
          <p:cNvSpPr txBox="1"/>
          <p:nvPr>
            <p:ph idx="10" type="dt"/>
          </p:nvPr>
        </p:nvSpPr>
        <p:spPr>
          <a:xfrm>
            <a:off x="609600" y="6356351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16"/>
          <p:cNvSpPr txBox="1"/>
          <p:nvPr>
            <p:ph idx="11" type="ftr"/>
          </p:nvPr>
        </p:nvSpPr>
        <p:spPr>
          <a:xfrm>
            <a:off x="4165600" y="6356351"/>
            <a:ext cx="38607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16"/>
          <p:cNvSpPr txBox="1"/>
          <p:nvPr>
            <p:ph idx="12" type="sldNum"/>
          </p:nvPr>
        </p:nvSpPr>
        <p:spPr>
          <a:xfrm>
            <a:off x="8737600" y="6356351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7"/>
          <p:cNvSpPr txBox="1"/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17"/>
          <p:cNvSpPr txBox="1"/>
          <p:nvPr>
            <p:ph idx="1" type="body"/>
          </p:nvPr>
        </p:nvSpPr>
        <p:spPr>
          <a:xfrm>
            <a:off x="609600" y="1600201"/>
            <a:ext cx="53847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111" name="Google Shape;111;p17"/>
          <p:cNvSpPr txBox="1"/>
          <p:nvPr>
            <p:ph idx="2" type="body"/>
          </p:nvPr>
        </p:nvSpPr>
        <p:spPr>
          <a:xfrm>
            <a:off x="6197600" y="1600201"/>
            <a:ext cx="53847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112" name="Google Shape;112;p17"/>
          <p:cNvSpPr txBox="1"/>
          <p:nvPr>
            <p:ph idx="10" type="dt"/>
          </p:nvPr>
        </p:nvSpPr>
        <p:spPr>
          <a:xfrm>
            <a:off x="609600" y="6356351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17"/>
          <p:cNvSpPr txBox="1"/>
          <p:nvPr>
            <p:ph idx="11" type="ftr"/>
          </p:nvPr>
        </p:nvSpPr>
        <p:spPr>
          <a:xfrm>
            <a:off x="4165600" y="6356351"/>
            <a:ext cx="38607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17"/>
          <p:cNvSpPr txBox="1"/>
          <p:nvPr>
            <p:ph idx="12" type="sldNum"/>
          </p:nvPr>
        </p:nvSpPr>
        <p:spPr>
          <a:xfrm>
            <a:off x="8737600" y="6356351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8"/>
          <p:cNvSpPr txBox="1"/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18"/>
          <p:cNvSpPr txBox="1"/>
          <p:nvPr>
            <p:ph idx="1" type="body"/>
          </p:nvPr>
        </p:nvSpPr>
        <p:spPr>
          <a:xfrm>
            <a:off x="609600" y="1535113"/>
            <a:ext cx="5386800" cy="639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18" name="Google Shape;118;p18"/>
          <p:cNvSpPr txBox="1"/>
          <p:nvPr>
            <p:ph idx="2" type="body"/>
          </p:nvPr>
        </p:nvSpPr>
        <p:spPr>
          <a:xfrm>
            <a:off x="609600" y="2174875"/>
            <a:ext cx="5386800" cy="39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119" name="Google Shape;119;p18"/>
          <p:cNvSpPr txBox="1"/>
          <p:nvPr>
            <p:ph idx="3" type="body"/>
          </p:nvPr>
        </p:nvSpPr>
        <p:spPr>
          <a:xfrm>
            <a:off x="6193368" y="1535113"/>
            <a:ext cx="5388900" cy="639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20" name="Google Shape;120;p18"/>
          <p:cNvSpPr txBox="1"/>
          <p:nvPr>
            <p:ph idx="4" type="body"/>
          </p:nvPr>
        </p:nvSpPr>
        <p:spPr>
          <a:xfrm>
            <a:off x="6193368" y="2174875"/>
            <a:ext cx="5388900" cy="39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121" name="Google Shape;121;p18"/>
          <p:cNvSpPr txBox="1"/>
          <p:nvPr>
            <p:ph idx="10" type="dt"/>
          </p:nvPr>
        </p:nvSpPr>
        <p:spPr>
          <a:xfrm>
            <a:off x="609600" y="6356351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18"/>
          <p:cNvSpPr txBox="1"/>
          <p:nvPr>
            <p:ph idx="11" type="ftr"/>
          </p:nvPr>
        </p:nvSpPr>
        <p:spPr>
          <a:xfrm>
            <a:off x="4165600" y="6356351"/>
            <a:ext cx="38607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p18"/>
          <p:cNvSpPr txBox="1"/>
          <p:nvPr>
            <p:ph idx="12" type="sldNum"/>
          </p:nvPr>
        </p:nvSpPr>
        <p:spPr>
          <a:xfrm>
            <a:off x="8737600" y="6356351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9"/>
          <p:cNvSpPr txBox="1"/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p19"/>
          <p:cNvSpPr txBox="1"/>
          <p:nvPr>
            <p:ph idx="10" type="dt"/>
          </p:nvPr>
        </p:nvSpPr>
        <p:spPr>
          <a:xfrm>
            <a:off x="609600" y="6356351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p19"/>
          <p:cNvSpPr txBox="1"/>
          <p:nvPr>
            <p:ph idx="11" type="ftr"/>
          </p:nvPr>
        </p:nvSpPr>
        <p:spPr>
          <a:xfrm>
            <a:off x="4165600" y="6356351"/>
            <a:ext cx="38607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" name="Google Shape;128;p19"/>
          <p:cNvSpPr txBox="1"/>
          <p:nvPr>
            <p:ph idx="12" type="sldNum"/>
          </p:nvPr>
        </p:nvSpPr>
        <p:spPr>
          <a:xfrm>
            <a:off x="8737600" y="6356351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0"/>
          <p:cNvSpPr txBox="1"/>
          <p:nvPr>
            <p:ph idx="10" type="dt"/>
          </p:nvPr>
        </p:nvSpPr>
        <p:spPr>
          <a:xfrm>
            <a:off x="609600" y="6356351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p20"/>
          <p:cNvSpPr txBox="1"/>
          <p:nvPr>
            <p:ph idx="11" type="ftr"/>
          </p:nvPr>
        </p:nvSpPr>
        <p:spPr>
          <a:xfrm>
            <a:off x="4165600" y="6356351"/>
            <a:ext cx="38607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p20"/>
          <p:cNvSpPr txBox="1"/>
          <p:nvPr>
            <p:ph idx="12" type="sldNum"/>
          </p:nvPr>
        </p:nvSpPr>
        <p:spPr>
          <a:xfrm>
            <a:off x="8737600" y="6356351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1"/>
          <p:cNvSpPr txBox="1"/>
          <p:nvPr>
            <p:ph type="title"/>
          </p:nvPr>
        </p:nvSpPr>
        <p:spPr>
          <a:xfrm>
            <a:off x="609601" y="273050"/>
            <a:ext cx="4011000" cy="1161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21"/>
          <p:cNvSpPr txBox="1"/>
          <p:nvPr>
            <p:ph idx="1" type="body"/>
          </p:nvPr>
        </p:nvSpPr>
        <p:spPr>
          <a:xfrm>
            <a:off x="4766733" y="273051"/>
            <a:ext cx="6815700" cy="58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136" name="Google Shape;136;p21"/>
          <p:cNvSpPr txBox="1"/>
          <p:nvPr>
            <p:ph idx="2" type="body"/>
          </p:nvPr>
        </p:nvSpPr>
        <p:spPr>
          <a:xfrm>
            <a:off x="609601" y="1435101"/>
            <a:ext cx="4011000" cy="46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37" name="Google Shape;137;p21"/>
          <p:cNvSpPr txBox="1"/>
          <p:nvPr>
            <p:ph idx="10" type="dt"/>
          </p:nvPr>
        </p:nvSpPr>
        <p:spPr>
          <a:xfrm>
            <a:off x="609600" y="6356351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p21"/>
          <p:cNvSpPr txBox="1"/>
          <p:nvPr>
            <p:ph idx="11" type="ftr"/>
          </p:nvPr>
        </p:nvSpPr>
        <p:spPr>
          <a:xfrm>
            <a:off x="4165600" y="6356351"/>
            <a:ext cx="38607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9" name="Google Shape;139;p21"/>
          <p:cNvSpPr txBox="1"/>
          <p:nvPr>
            <p:ph idx="12" type="sldNum"/>
          </p:nvPr>
        </p:nvSpPr>
        <p:spPr>
          <a:xfrm>
            <a:off x="8737600" y="6356351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/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1" type="body"/>
          </p:nvPr>
        </p:nvSpPr>
        <p:spPr>
          <a:xfrm>
            <a:off x="609600" y="1600201"/>
            <a:ext cx="109728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0" type="dt"/>
          </p:nvPr>
        </p:nvSpPr>
        <p:spPr>
          <a:xfrm>
            <a:off x="609600" y="6356351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3"/>
          <p:cNvSpPr txBox="1"/>
          <p:nvPr>
            <p:ph idx="11" type="ftr"/>
          </p:nvPr>
        </p:nvSpPr>
        <p:spPr>
          <a:xfrm>
            <a:off x="4165600" y="6356351"/>
            <a:ext cx="38607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3"/>
          <p:cNvSpPr txBox="1"/>
          <p:nvPr>
            <p:ph idx="12" type="sldNum"/>
          </p:nvPr>
        </p:nvSpPr>
        <p:spPr>
          <a:xfrm>
            <a:off x="8737600" y="6356351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2"/>
          <p:cNvSpPr txBox="1"/>
          <p:nvPr>
            <p:ph type="title"/>
          </p:nvPr>
        </p:nvSpPr>
        <p:spPr>
          <a:xfrm>
            <a:off x="2389717" y="4800600"/>
            <a:ext cx="7315200" cy="566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p22"/>
          <p:cNvSpPr/>
          <p:nvPr>
            <p:ph idx="2" type="pic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3" name="Google Shape;143;p22"/>
          <p:cNvSpPr txBox="1"/>
          <p:nvPr>
            <p:ph idx="1" type="body"/>
          </p:nvPr>
        </p:nvSpPr>
        <p:spPr>
          <a:xfrm>
            <a:off x="2389717" y="5367338"/>
            <a:ext cx="7315200" cy="8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44" name="Google Shape;144;p22"/>
          <p:cNvSpPr txBox="1"/>
          <p:nvPr>
            <p:ph idx="10" type="dt"/>
          </p:nvPr>
        </p:nvSpPr>
        <p:spPr>
          <a:xfrm>
            <a:off x="609600" y="6356351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" name="Google Shape;145;p22"/>
          <p:cNvSpPr txBox="1"/>
          <p:nvPr>
            <p:ph idx="11" type="ftr"/>
          </p:nvPr>
        </p:nvSpPr>
        <p:spPr>
          <a:xfrm>
            <a:off x="4165600" y="6356351"/>
            <a:ext cx="38607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6" name="Google Shape;146;p22"/>
          <p:cNvSpPr txBox="1"/>
          <p:nvPr>
            <p:ph idx="12" type="sldNum"/>
          </p:nvPr>
        </p:nvSpPr>
        <p:spPr>
          <a:xfrm>
            <a:off x="8737600" y="6356351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3"/>
          <p:cNvSpPr txBox="1"/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9" name="Google Shape;149;p23"/>
          <p:cNvSpPr txBox="1"/>
          <p:nvPr>
            <p:ph idx="1" type="body"/>
          </p:nvPr>
        </p:nvSpPr>
        <p:spPr>
          <a:xfrm rot="5400000">
            <a:off x="3832950" y="-1623149"/>
            <a:ext cx="4526100" cy="109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0" name="Google Shape;150;p23"/>
          <p:cNvSpPr txBox="1"/>
          <p:nvPr>
            <p:ph idx="10" type="dt"/>
          </p:nvPr>
        </p:nvSpPr>
        <p:spPr>
          <a:xfrm>
            <a:off x="609600" y="6356351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1" name="Google Shape;151;p23"/>
          <p:cNvSpPr txBox="1"/>
          <p:nvPr>
            <p:ph idx="11" type="ftr"/>
          </p:nvPr>
        </p:nvSpPr>
        <p:spPr>
          <a:xfrm>
            <a:off x="4165600" y="6356351"/>
            <a:ext cx="38607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2" name="Google Shape;152;p23"/>
          <p:cNvSpPr txBox="1"/>
          <p:nvPr>
            <p:ph idx="12" type="sldNum"/>
          </p:nvPr>
        </p:nvSpPr>
        <p:spPr>
          <a:xfrm>
            <a:off x="8737600" y="6356351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4"/>
          <p:cNvSpPr txBox="1"/>
          <p:nvPr>
            <p:ph type="title"/>
          </p:nvPr>
        </p:nvSpPr>
        <p:spPr>
          <a:xfrm rot="5400000">
            <a:off x="7285050" y="1828789"/>
            <a:ext cx="58515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 rot="5400000">
            <a:off x="1697000" y="-812861"/>
            <a:ext cx="5851500" cy="802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6" name="Google Shape;156;p24"/>
          <p:cNvSpPr txBox="1"/>
          <p:nvPr>
            <p:ph idx="10" type="dt"/>
          </p:nvPr>
        </p:nvSpPr>
        <p:spPr>
          <a:xfrm>
            <a:off x="609600" y="6356351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7" name="Google Shape;157;p24"/>
          <p:cNvSpPr txBox="1"/>
          <p:nvPr>
            <p:ph idx="11" type="ftr"/>
          </p:nvPr>
        </p:nvSpPr>
        <p:spPr>
          <a:xfrm>
            <a:off x="4165600" y="6356351"/>
            <a:ext cx="38607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8" name="Google Shape;158;p24"/>
          <p:cNvSpPr txBox="1"/>
          <p:nvPr>
            <p:ph idx="12" type="sldNum"/>
          </p:nvPr>
        </p:nvSpPr>
        <p:spPr>
          <a:xfrm>
            <a:off x="8737600" y="6356351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/>
          <p:nvPr>
            <p:ph type="title"/>
          </p:nvPr>
        </p:nvSpPr>
        <p:spPr>
          <a:xfrm>
            <a:off x="963084" y="4406901"/>
            <a:ext cx="10363200" cy="13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Helvetica Neue"/>
              <a:buNone/>
              <a:defRPr b="1" sz="4000" cap="none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963084" y="2906713"/>
            <a:ext cx="10363200" cy="15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rtl="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rtl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rtl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4"/>
          <p:cNvSpPr txBox="1"/>
          <p:nvPr>
            <p:ph idx="10" type="dt"/>
          </p:nvPr>
        </p:nvSpPr>
        <p:spPr>
          <a:xfrm>
            <a:off x="609600" y="6356351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4"/>
          <p:cNvSpPr txBox="1"/>
          <p:nvPr>
            <p:ph idx="11" type="ftr"/>
          </p:nvPr>
        </p:nvSpPr>
        <p:spPr>
          <a:xfrm>
            <a:off x="4165600" y="6356351"/>
            <a:ext cx="38607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4"/>
          <p:cNvSpPr txBox="1"/>
          <p:nvPr>
            <p:ph idx="12" type="sldNum"/>
          </p:nvPr>
        </p:nvSpPr>
        <p:spPr>
          <a:xfrm>
            <a:off x="8737600" y="6356351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/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" type="body"/>
          </p:nvPr>
        </p:nvSpPr>
        <p:spPr>
          <a:xfrm>
            <a:off x="609600" y="1600201"/>
            <a:ext cx="53847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5"/>
          <p:cNvSpPr txBox="1"/>
          <p:nvPr>
            <p:ph idx="2" type="body"/>
          </p:nvPr>
        </p:nvSpPr>
        <p:spPr>
          <a:xfrm>
            <a:off x="6197600" y="1600201"/>
            <a:ext cx="53847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5"/>
          <p:cNvSpPr txBox="1"/>
          <p:nvPr>
            <p:ph idx="10" type="dt"/>
          </p:nvPr>
        </p:nvSpPr>
        <p:spPr>
          <a:xfrm>
            <a:off x="609600" y="6356351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11" type="ftr"/>
          </p:nvPr>
        </p:nvSpPr>
        <p:spPr>
          <a:xfrm>
            <a:off x="4165600" y="6356351"/>
            <a:ext cx="38607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737600" y="6356351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/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Helvetica Neue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1" type="body"/>
          </p:nvPr>
        </p:nvSpPr>
        <p:spPr>
          <a:xfrm>
            <a:off x="609600" y="1535113"/>
            <a:ext cx="5386800" cy="639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6"/>
          <p:cNvSpPr txBox="1"/>
          <p:nvPr>
            <p:ph idx="2" type="body"/>
          </p:nvPr>
        </p:nvSpPr>
        <p:spPr>
          <a:xfrm>
            <a:off x="609600" y="2174875"/>
            <a:ext cx="5386800" cy="39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6"/>
          <p:cNvSpPr txBox="1"/>
          <p:nvPr>
            <p:ph idx="3" type="body"/>
          </p:nvPr>
        </p:nvSpPr>
        <p:spPr>
          <a:xfrm>
            <a:off x="6193368" y="1535113"/>
            <a:ext cx="5388900" cy="639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6"/>
          <p:cNvSpPr txBox="1"/>
          <p:nvPr>
            <p:ph idx="4" type="body"/>
          </p:nvPr>
        </p:nvSpPr>
        <p:spPr>
          <a:xfrm>
            <a:off x="6193368" y="2174875"/>
            <a:ext cx="5388900" cy="39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6"/>
          <p:cNvSpPr txBox="1"/>
          <p:nvPr>
            <p:ph idx="10" type="dt"/>
          </p:nvPr>
        </p:nvSpPr>
        <p:spPr>
          <a:xfrm>
            <a:off x="609600" y="6356351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1" type="ftr"/>
          </p:nvPr>
        </p:nvSpPr>
        <p:spPr>
          <a:xfrm>
            <a:off x="4165600" y="6356351"/>
            <a:ext cx="38607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12" type="sldNum"/>
          </p:nvPr>
        </p:nvSpPr>
        <p:spPr>
          <a:xfrm>
            <a:off x="8737600" y="6356351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/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7"/>
          <p:cNvSpPr txBox="1"/>
          <p:nvPr>
            <p:ph idx="10" type="dt"/>
          </p:nvPr>
        </p:nvSpPr>
        <p:spPr>
          <a:xfrm>
            <a:off x="609600" y="6356351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7"/>
          <p:cNvSpPr txBox="1"/>
          <p:nvPr>
            <p:ph idx="11" type="ftr"/>
          </p:nvPr>
        </p:nvSpPr>
        <p:spPr>
          <a:xfrm>
            <a:off x="4165600" y="6356351"/>
            <a:ext cx="38607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7"/>
          <p:cNvSpPr txBox="1"/>
          <p:nvPr>
            <p:ph idx="12" type="sldNum"/>
          </p:nvPr>
        </p:nvSpPr>
        <p:spPr>
          <a:xfrm>
            <a:off x="8737600" y="6356351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 txBox="1"/>
          <p:nvPr>
            <p:ph idx="10" type="dt"/>
          </p:nvPr>
        </p:nvSpPr>
        <p:spPr>
          <a:xfrm>
            <a:off x="609600" y="6356351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8"/>
          <p:cNvSpPr txBox="1"/>
          <p:nvPr>
            <p:ph idx="11" type="ftr"/>
          </p:nvPr>
        </p:nvSpPr>
        <p:spPr>
          <a:xfrm>
            <a:off x="4165600" y="6356351"/>
            <a:ext cx="38607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8"/>
          <p:cNvSpPr txBox="1"/>
          <p:nvPr>
            <p:ph idx="12" type="sldNum"/>
          </p:nvPr>
        </p:nvSpPr>
        <p:spPr>
          <a:xfrm>
            <a:off x="8737600" y="6356351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/>
          <p:nvPr>
            <p:ph type="title"/>
          </p:nvPr>
        </p:nvSpPr>
        <p:spPr>
          <a:xfrm>
            <a:off x="609601" y="273050"/>
            <a:ext cx="4011000" cy="1161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"/>
              <a:buNone/>
              <a:defRPr b="1"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" type="body"/>
          </p:nvPr>
        </p:nvSpPr>
        <p:spPr>
          <a:xfrm>
            <a:off x="4766733" y="273051"/>
            <a:ext cx="6815700" cy="58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9"/>
          <p:cNvSpPr txBox="1"/>
          <p:nvPr>
            <p:ph idx="2" type="body"/>
          </p:nvPr>
        </p:nvSpPr>
        <p:spPr>
          <a:xfrm>
            <a:off x="609601" y="1435101"/>
            <a:ext cx="4011000" cy="46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2" name="Google Shape;62;p9"/>
          <p:cNvSpPr txBox="1"/>
          <p:nvPr>
            <p:ph idx="10" type="dt"/>
          </p:nvPr>
        </p:nvSpPr>
        <p:spPr>
          <a:xfrm>
            <a:off x="609600" y="6356351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9"/>
          <p:cNvSpPr txBox="1"/>
          <p:nvPr>
            <p:ph idx="11" type="ftr"/>
          </p:nvPr>
        </p:nvSpPr>
        <p:spPr>
          <a:xfrm>
            <a:off x="4165600" y="6356351"/>
            <a:ext cx="38607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2" type="sldNum"/>
          </p:nvPr>
        </p:nvSpPr>
        <p:spPr>
          <a:xfrm>
            <a:off x="8737600" y="6356351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/>
          <p:nvPr>
            <p:ph type="title"/>
          </p:nvPr>
        </p:nvSpPr>
        <p:spPr>
          <a:xfrm>
            <a:off x="2389717" y="4800600"/>
            <a:ext cx="7315200" cy="566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"/>
              <a:buNone/>
              <a:defRPr b="1"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/>
          <p:nvPr>
            <p:ph idx="2" type="pic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" name="Google Shape;68;p10"/>
          <p:cNvSpPr txBox="1"/>
          <p:nvPr>
            <p:ph idx="1" type="body"/>
          </p:nvPr>
        </p:nvSpPr>
        <p:spPr>
          <a:xfrm>
            <a:off x="2389717" y="5367338"/>
            <a:ext cx="7315200" cy="8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9" name="Google Shape;69;p10"/>
          <p:cNvSpPr txBox="1"/>
          <p:nvPr>
            <p:ph idx="10" type="dt"/>
          </p:nvPr>
        </p:nvSpPr>
        <p:spPr>
          <a:xfrm>
            <a:off x="609600" y="6356351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11" type="ftr"/>
          </p:nvPr>
        </p:nvSpPr>
        <p:spPr>
          <a:xfrm>
            <a:off x="4165600" y="6356351"/>
            <a:ext cx="38607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2" type="sldNum"/>
          </p:nvPr>
        </p:nvSpPr>
        <p:spPr>
          <a:xfrm>
            <a:off x="8737600" y="6356351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0.xml"/><Relationship Id="rId13" Type="http://schemas.openxmlformats.org/officeDocument/2006/relationships/theme" Target="../theme/theme3.xml"/><Relationship Id="rId12" Type="http://schemas.openxmlformats.org/officeDocument/2006/relationships/slideLayout" Target="../slideLayouts/slideLayout22.xml"/><Relationship Id="rId1" Type="http://schemas.openxmlformats.org/officeDocument/2006/relationships/image" Target="../media/image2.jp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Helvetica Neue"/>
              <a:buNone/>
              <a:defRPr b="0" i="0" sz="4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609600" y="1600201"/>
            <a:ext cx="109728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609600" y="6356351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4165600" y="6356351"/>
            <a:ext cx="38607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8737600" y="6356351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/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6" name="Google Shape;86;p13"/>
          <p:cNvSpPr txBox="1"/>
          <p:nvPr>
            <p:ph idx="1" type="body"/>
          </p:nvPr>
        </p:nvSpPr>
        <p:spPr>
          <a:xfrm>
            <a:off x="609600" y="1600201"/>
            <a:ext cx="109728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" name="Google Shape;87;p13"/>
          <p:cNvSpPr txBox="1"/>
          <p:nvPr>
            <p:ph idx="10" type="dt"/>
          </p:nvPr>
        </p:nvSpPr>
        <p:spPr>
          <a:xfrm>
            <a:off x="609600" y="6356351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" name="Google Shape;88;p13"/>
          <p:cNvSpPr txBox="1"/>
          <p:nvPr>
            <p:ph idx="11" type="ftr"/>
          </p:nvPr>
        </p:nvSpPr>
        <p:spPr>
          <a:xfrm>
            <a:off x="4165600" y="6356351"/>
            <a:ext cx="38607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8737600" y="6356351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umkc.hosted.panopto.com/Panopto/Pages/Viewer.aspx?id=39142b8f-c071-45f9-8aee-ab1a016595e0&amp;fbclid=IwAR0whk2mMjOfXSleHii9sDAQAQKANYbQ_zGtJnkBxSGBtzo2SQMDItBpDXQ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9.png"/><Relationship Id="rId4" Type="http://schemas.openxmlformats.org/officeDocument/2006/relationships/image" Target="../media/image6.png"/><Relationship Id="rId5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7.png"/><Relationship Id="rId5" Type="http://schemas.openxmlformats.org/officeDocument/2006/relationships/image" Target="../media/image17.png"/><Relationship Id="rId6" Type="http://schemas.openxmlformats.org/officeDocument/2006/relationships/image" Target="../media/image22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/Relationships>
</file>

<file path=ppt/slides/_rels/slide4.xml.rels><?xml version="1.0" encoding="UTF-8" standalone="yes"?><Relationships xmlns="http://schemas.openxmlformats.org/package/2006/relationships"><Relationship Id="rId11" Type="http://schemas.openxmlformats.org/officeDocument/2006/relationships/image" Target="../media/image25.jpg"/><Relationship Id="rId10" Type="http://schemas.openxmlformats.org/officeDocument/2006/relationships/image" Target="../media/image15.png"/><Relationship Id="rId1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18.png"/><Relationship Id="rId5" Type="http://schemas.openxmlformats.org/officeDocument/2006/relationships/image" Target="../media/image9.png"/><Relationship Id="rId6" Type="http://schemas.openxmlformats.org/officeDocument/2006/relationships/image" Target="../media/image7.png"/><Relationship Id="rId7" Type="http://schemas.openxmlformats.org/officeDocument/2006/relationships/image" Target="../media/image4.png"/><Relationship Id="rId8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data.kcmo.org/browse?q=crime&amp;sortBy=relevance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6.png"/><Relationship Id="rId4" Type="http://schemas.openxmlformats.org/officeDocument/2006/relationships/image" Target="../media/image2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7.png"/><Relationship Id="rId4" Type="http://schemas.openxmlformats.org/officeDocument/2006/relationships/image" Target="../media/image16.png"/><Relationship Id="rId5" Type="http://schemas.openxmlformats.org/officeDocument/2006/relationships/image" Target="../media/image2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5"/>
          <p:cNvSpPr txBox="1"/>
          <p:nvPr>
            <p:ph type="ctrTitle"/>
          </p:nvPr>
        </p:nvSpPr>
        <p:spPr>
          <a:xfrm>
            <a:off x="1401150" y="1297500"/>
            <a:ext cx="9389700" cy="15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Helvetica Neue"/>
              <a:buNone/>
            </a:pPr>
            <a:r>
              <a:rPr b="1" lang="en-US" sz="4800">
                <a:solidFill>
                  <a:srgbClr val="4F81BD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Crime Rate Analysis</a:t>
            </a:r>
            <a:endParaRPr b="1" sz="4800">
              <a:solidFill>
                <a:srgbClr val="4F81BD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Helvetica Neue"/>
              <a:buNone/>
            </a:pPr>
            <a:r>
              <a:rPr b="1" lang="en-US" sz="4800">
                <a:solidFill>
                  <a:srgbClr val="4F81BD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Beyond </a:t>
            </a:r>
            <a:r>
              <a:rPr b="1" lang="en-US" sz="4800">
                <a:solidFill>
                  <a:srgbClr val="4F81BD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Visualization </a:t>
            </a:r>
            <a:endParaRPr b="1" sz="4800">
              <a:solidFill>
                <a:srgbClr val="4F81BD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sp>
        <p:nvSpPr>
          <p:cNvPr id="164" name="Google Shape;164;p25"/>
          <p:cNvSpPr txBox="1"/>
          <p:nvPr>
            <p:ph idx="1" type="subTitle"/>
          </p:nvPr>
        </p:nvSpPr>
        <p:spPr>
          <a:xfrm>
            <a:off x="1995900" y="3494473"/>
            <a:ext cx="8200200" cy="19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</a:pPr>
            <a:r>
              <a:rPr b="1" lang="en-US">
                <a:solidFill>
                  <a:srgbClr val="38761D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Team 1</a:t>
            </a:r>
            <a:r>
              <a:rPr lang="en-US">
                <a:latin typeface="Bookman Old Style"/>
                <a:ea typeface="Bookman Old Style"/>
                <a:cs typeface="Bookman Old Style"/>
                <a:sym typeface="Bookman Old Style"/>
              </a:rPr>
              <a:t>                           </a:t>
            </a:r>
            <a:endParaRPr sz="2600">
              <a:latin typeface="Bookman Old Style"/>
              <a:ea typeface="Bookman Old Style"/>
              <a:cs typeface="Bookman Old Style"/>
              <a:sym typeface="Bookman Old Style"/>
            </a:endParaRPr>
          </a:p>
          <a:p>
            <a:pPr indent="0" lvl="0" marL="0" rtl="0" algn="ctr">
              <a:lnSpc>
                <a:spcPct val="90000"/>
              </a:lnSpc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 sz="2600">
                <a:solidFill>
                  <a:srgbClr val="073763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Awais Ahmad </a:t>
            </a:r>
            <a:r>
              <a:rPr lang="en-US" sz="2600">
                <a:solidFill>
                  <a:srgbClr val="073763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Khan</a:t>
            </a:r>
            <a:r>
              <a:rPr lang="en-US" sz="2600">
                <a:solidFill>
                  <a:srgbClr val="073763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 (10)</a:t>
            </a:r>
            <a:endParaRPr sz="2600">
              <a:solidFill>
                <a:srgbClr val="073763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  <a:p>
            <a:pPr indent="0" lvl="0" marL="0" rtl="0" algn="ctr">
              <a:lnSpc>
                <a:spcPct val="90000"/>
              </a:lnSpc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 sz="2600">
                <a:solidFill>
                  <a:srgbClr val="073763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Shah Rukh Rukh Khan</a:t>
            </a:r>
            <a:r>
              <a:rPr lang="en-US" sz="2600">
                <a:solidFill>
                  <a:srgbClr val="073763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 (11)</a:t>
            </a:r>
            <a:endParaRPr>
              <a:solidFill>
                <a:srgbClr val="073763"/>
              </a:solidFill>
            </a:endParaRPr>
          </a:p>
          <a:p>
            <a:pPr indent="0" lvl="0" marL="0" rtl="0" algn="ctr">
              <a:lnSpc>
                <a:spcPct val="90000"/>
              </a:lnSpc>
              <a:spcBef>
                <a:spcPts val="520"/>
              </a:spcBef>
              <a:spcAft>
                <a:spcPts val="0"/>
              </a:spcAft>
              <a:buClr>
                <a:srgbClr val="888888"/>
              </a:buClr>
              <a:buSzPts val="2600"/>
              <a:buNone/>
            </a:pPr>
            <a:r>
              <a:rPr lang="en-US" sz="2600">
                <a:solidFill>
                  <a:srgbClr val="073763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Rod Skoglund</a:t>
            </a:r>
            <a:r>
              <a:rPr lang="en-US" sz="2600">
                <a:solidFill>
                  <a:srgbClr val="073763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 (23)</a:t>
            </a:r>
            <a:endParaRPr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4"/>
          <p:cNvSpPr txBox="1"/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Video</a:t>
            </a:r>
            <a:endParaRPr/>
          </a:p>
        </p:txBody>
      </p:sp>
      <p:sp>
        <p:nvSpPr>
          <p:cNvPr id="253" name="Google Shape;253;p34"/>
          <p:cNvSpPr txBox="1"/>
          <p:nvPr>
            <p:ph idx="1" type="body"/>
          </p:nvPr>
        </p:nvSpPr>
        <p:spPr>
          <a:xfrm>
            <a:off x="609600" y="3093850"/>
            <a:ext cx="10972800" cy="3032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hlink"/>
                </a:solidFill>
                <a:hlinkClick r:id="rId3"/>
              </a:rPr>
              <a:t>Click for Video Demonstration</a:t>
            </a:r>
            <a:endParaRPr sz="18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5"/>
          <p:cNvSpPr txBox="1"/>
          <p:nvPr>
            <p:ph type="ctrTitle"/>
          </p:nvPr>
        </p:nvSpPr>
        <p:spPr>
          <a:xfrm>
            <a:off x="830900" y="1891625"/>
            <a:ext cx="103632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Bookman Old Style"/>
              <a:buNone/>
            </a:pPr>
            <a:r>
              <a:rPr lang="en-US">
                <a:latin typeface="Bookman Old Style"/>
                <a:ea typeface="Bookman Old Style"/>
                <a:cs typeface="Bookman Old Style"/>
                <a:sym typeface="Bookman Old Style"/>
              </a:rPr>
              <a:t>Any questions ?</a:t>
            </a:r>
            <a:endParaRPr/>
          </a:p>
        </p:txBody>
      </p:sp>
      <p:sp>
        <p:nvSpPr>
          <p:cNvPr id="259" name="Google Shape;259;p35"/>
          <p:cNvSpPr txBox="1"/>
          <p:nvPr/>
        </p:nvSpPr>
        <p:spPr>
          <a:xfrm>
            <a:off x="4291050" y="3278050"/>
            <a:ext cx="3609900" cy="14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Bookman Old Style"/>
              <a:buNone/>
            </a:pPr>
            <a:r>
              <a:rPr lang="en-US" sz="6000">
                <a:solidFill>
                  <a:srgbClr val="FFFFFF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Thank</a:t>
            </a:r>
            <a:endParaRPr sz="6000">
              <a:solidFill>
                <a:srgbClr val="FFFFFF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  <a:p>
            <a:pPr indent="0" lvl="0" marL="137160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Bookman Old Style"/>
              <a:buNone/>
            </a:pPr>
            <a:r>
              <a:rPr lang="en-US" sz="6000">
                <a:solidFill>
                  <a:srgbClr val="FFFFFF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 </a:t>
            </a:r>
            <a:r>
              <a:rPr lang="en-US" sz="6000">
                <a:solidFill>
                  <a:srgbClr val="FFFFFF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You</a:t>
            </a:r>
            <a:endParaRPr sz="6000">
              <a:solidFill>
                <a:srgbClr val="FFFFFF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pic>
        <p:nvPicPr>
          <p:cNvPr id="260" name="Google Shape;26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025" y="716775"/>
            <a:ext cx="3028950" cy="151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6"/>
          <p:cNvSpPr txBox="1"/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4F81BD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PROBLEM STATEMENT</a:t>
            </a:r>
            <a:endParaRPr b="1">
              <a:solidFill>
                <a:srgbClr val="4F81BD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sp>
        <p:nvSpPr>
          <p:cNvPr id="171" name="Google Shape;171;p26"/>
          <p:cNvSpPr txBox="1"/>
          <p:nvPr>
            <p:ph idx="1" type="body"/>
          </p:nvPr>
        </p:nvSpPr>
        <p:spPr>
          <a:xfrm>
            <a:off x="609600" y="1361400"/>
            <a:ext cx="10972800" cy="4764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rtl="0" algn="just">
              <a:spcBef>
                <a:spcPts val="360"/>
              </a:spcBef>
              <a:spcAft>
                <a:spcPts val="0"/>
              </a:spcAft>
              <a:buSzPts val="2400"/>
              <a:buFont typeface="Bookman Old Style"/>
              <a:buChar char="•"/>
            </a:pPr>
            <a:r>
              <a:rPr lang="en-US" sz="2400">
                <a:latin typeface="Bookman Old Style"/>
                <a:ea typeface="Bookman Old Style"/>
                <a:cs typeface="Bookman Old Style"/>
                <a:sym typeface="Bookman Old Style"/>
              </a:rPr>
              <a:t>People that want to move to a new community or be informed while traveling, would like to avoid high crime areas and find the best time to visit a specific area within the Kansas City, Missouri area. </a:t>
            </a:r>
            <a:endParaRPr sz="2400">
              <a:latin typeface="Bookman Old Style"/>
              <a:ea typeface="Bookman Old Style"/>
              <a:cs typeface="Bookman Old Style"/>
              <a:sym typeface="Bookman Old Style"/>
            </a:endParaRPr>
          </a:p>
          <a:p>
            <a:pPr indent="-381000" lvl="0" marL="457200" rtl="0" algn="just">
              <a:spcBef>
                <a:spcPts val="0"/>
              </a:spcBef>
              <a:spcAft>
                <a:spcPts val="0"/>
              </a:spcAft>
              <a:buSzPts val="2400"/>
              <a:buFont typeface="Bookman Old Style"/>
              <a:buChar char="•"/>
            </a:pPr>
            <a:r>
              <a:rPr lang="en-US" sz="2400">
                <a:latin typeface="Bookman Old Style"/>
                <a:ea typeface="Bookman Old Style"/>
                <a:cs typeface="Bookman Old Style"/>
                <a:sym typeface="Bookman Old Style"/>
              </a:rPr>
              <a:t>They can enter a zip code, a radius with a date in the past and the application will return all the crimes in that time span. It will also provide a safety measure which varies with time.</a:t>
            </a:r>
            <a:endParaRPr sz="2400"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pic>
        <p:nvPicPr>
          <p:cNvPr id="172" name="Google Shape;17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3975" y="3878981"/>
            <a:ext cx="2142000" cy="174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52750" y="3844294"/>
            <a:ext cx="2533650" cy="180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603175" y="3825244"/>
            <a:ext cx="2476500" cy="184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7"/>
          <p:cNvSpPr txBox="1"/>
          <p:nvPr>
            <p:ph type="title"/>
          </p:nvPr>
        </p:nvSpPr>
        <p:spPr>
          <a:xfrm>
            <a:off x="609600" y="274646"/>
            <a:ext cx="10972800" cy="782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Technologies Used</a:t>
            </a:r>
            <a:endParaRPr/>
          </a:p>
        </p:txBody>
      </p:sp>
      <p:pic>
        <p:nvPicPr>
          <p:cNvPr id="181" name="Google Shape;181;p27"/>
          <p:cNvPicPr preferRelativeResize="0"/>
          <p:nvPr/>
        </p:nvPicPr>
        <p:blipFill rotWithShape="1">
          <a:blip r:embed="rId3">
            <a:alphaModFix/>
          </a:blip>
          <a:srcRect b="27357" l="13667" r="67396" t="50386"/>
          <a:stretch/>
        </p:blipFill>
        <p:spPr>
          <a:xfrm>
            <a:off x="3000375" y="3448076"/>
            <a:ext cx="3025402" cy="2000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7"/>
          <p:cNvPicPr preferRelativeResize="0"/>
          <p:nvPr/>
        </p:nvPicPr>
        <p:blipFill rotWithShape="1">
          <a:blip r:embed="rId4">
            <a:alphaModFix/>
          </a:blip>
          <a:srcRect b="13919" l="84099" r="2923" t="63634"/>
          <a:stretch/>
        </p:blipFill>
        <p:spPr>
          <a:xfrm>
            <a:off x="6426575" y="1811377"/>
            <a:ext cx="2055811" cy="2000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7"/>
          <p:cNvPicPr preferRelativeResize="0"/>
          <p:nvPr/>
        </p:nvPicPr>
        <p:blipFill rotWithShape="1">
          <a:blip r:embed="rId5">
            <a:alphaModFix/>
          </a:blip>
          <a:srcRect b="46372" l="58671" r="22460" t="35767"/>
          <a:stretch/>
        </p:blipFill>
        <p:spPr>
          <a:xfrm>
            <a:off x="6426573" y="4076734"/>
            <a:ext cx="3756528" cy="2000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7"/>
          <p:cNvPicPr preferRelativeResize="0"/>
          <p:nvPr/>
        </p:nvPicPr>
        <p:blipFill rotWithShape="1">
          <a:blip r:embed="rId6">
            <a:alphaModFix/>
          </a:blip>
          <a:srcRect b="42466" l="0" r="85456" t="34310"/>
          <a:stretch/>
        </p:blipFill>
        <p:spPr>
          <a:xfrm>
            <a:off x="8743100" y="1811375"/>
            <a:ext cx="2227080" cy="2000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7"/>
          <p:cNvPicPr preferRelativeResize="0"/>
          <p:nvPr/>
        </p:nvPicPr>
        <p:blipFill rotWithShape="1">
          <a:blip r:embed="rId7">
            <a:alphaModFix/>
          </a:blip>
          <a:srcRect b="43279" l="10493" r="80327" t="41373"/>
          <a:stretch/>
        </p:blipFill>
        <p:spPr>
          <a:xfrm>
            <a:off x="857250" y="3448075"/>
            <a:ext cx="2000251" cy="1881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7"/>
          <p:cNvPicPr preferRelativeResize="0"/>
          <p:nvPr/>
        </p:nvPicPr>
        <p:blipFill rotWithShape="1">
          <a:blip r:embed="rId8">
            <a:alphaModFix/>
          </a:blip>
          <a:srcRect b="49789" l="58368" r="2962" t="19455"/>
          <a:stretch/>
        </p:blipFill>
        <p:spPr>
          <a:xfrm>
            <a:off x="1000125" y="984200"/>
            <a:ext cx="4914898" cy="219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rot="5400000">
            <a:off x="9835238" y="4555012"/>
            <a:ext cx="1822175" cy="98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8"/>
          <p:cNvSpPr txBox="1"/>
          <p:nvPr>
            <p:ph type="title"/>
          </p:nvPr>
        </p:nvSpPr>
        <p:spPr>
          <a:xfrm>
            <a:off x="609600" y="160088"/>
            <a:ext cx="109728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4F81BD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ARCHITECTURE</a:t>
            </a:r>
            <a:r>
              <a:rPr b="1" lang="en-US">
                <a:latin typeface="Bookman Old Style"/>
                <a:ea typeface="Bookman Old Style"/>
                <a:cs typeface="Bookman Old Style"/>
                <a:sym typeface="Bookman Old Style"/>
              </a:rPr>
              <a:t>	</a:t>
            </a:r>
            <a:endParaRPr b="1"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pic>
        <p:nvPicPr>
          <p:cNvPr id="194" name="Google Shape;19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1762" y="2681913"/>
            <a:ext cx="1287900" cy="13123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97761" y="3924451"/>
            <a:ext cx="1679564" cy="17114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18268" y="1078646"/>
            <a:ext cx="1573432" cy="1603275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8"/>
          <p:cNvSpPr/>
          <p:nvPr/>
        </p:nvSpPr>
        <p:spPr>
          <a:xfrm>
            <a:off x="3510884" y="3223252"/>
            <a:ext cx="1573500" cy="342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28"/>
          <p:cNvSpPr/>
          <p:nvPr/>
        </p:nvSpPr>
        <p:spPr>
          <a:xfrm>
            <a:off x="4018844" y="4693862"/>
            <a:ext cx="938700" cy="2655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28"/>
          <p:cNvSpPr/>
          <p:nvPr/>
        </p:nvSpPr>
        <p:spPr>
          <a:xfrm rot="10800000">
            <a:off x="5600846" y="1753647"/>
            <a:ext cx="2013900" cy="764400"/>
          </a:xfrm>
          <a:prstGeom prst="bentUpArrow">
            <a:avLst>
              <a:gd fmla="val 25000" name="adj1"/>
              <a:gd fmla="val 25000" name="adj2"/>
              <a:gd fmla="val 2500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28"/>
          <p:cNvSpPr txBox="1"/>
          <p:nvPr/>
        </p:nvSpPr>
        <p:spPr>
          <a:xfrm>
            <a:off x="5669356" y="1545681"/>
            <a:ext cx="1457700" cy="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28"/>
          <p:cNvSpPr/>
          <p:nvPr/>
        </p:nvSpPr>
        <p:spPr>
          <a:xfrm>
            <a:off x="6634750" y="3348650"/>
            <a:ext cx="1679700" cy="2655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2" name="Google Shape;202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07106" y="5373051"/>
            <a:ext cx="1236669" cy="6675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993300" y="4329175"/>
            <a:ext cx="2025550" cy="12392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8"/>
          <p:cNvPicPr preferRelativeResize="0"/>
          <p:nvPr/>
        </p:nvPicPr>
        <p:blipFill rotWithShape="1">
          <a:blip r:embed="rId8">
            <a:alphaModFix/>
          </a:blip>
          <a:srcRect b="27357" l="13667" r="67396" t="50386"/>
          <a:stretch/>
        </p:blipFill>
        <p:spPr>
          <a:xfrm>
            <a:off x="6227175" y="5373050"/>
            <a:ext cx="1155302" cy="763822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28"/>
          <p:cNvSpPr/>
          <p:nvPr/>
        </p:nvSpPr>
        <p:spPr>
          <a:xfrm>
            <a:off x="5398050" y="4371975"/>
            <a:ext cx="1236600" cy="764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6" name="Google Shape;206;p28"/>
          <p:cNvPicPr preferRelativeResize="0"/>
          <p:nvPr/>
        </p:nvPicPr>
        <p:blipFill rotWithShape="1">
          <a:blip r:embed="rId9">
            <a:alphaModFix/>
          </a:blip>
          <a:srcRect b="36933" l="3404" r="80133" t="33641"/>
          <a:stretch/>
        </p:blipFill>
        <p:spPr>
          <a:xfrm>
            <a:off x="1897428" y="2364615"/>
            <a:ext cx="1385899" cy="139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2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96403" y="1234346"/>
            <a:ext cx="2971800" cy="666750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8"/>
          <p:cNvSpPr/>
          <p:nvPr/>
        </p:nvSpPr>
        <p:spPr>
          <a:xfrm rot="-5400000">
            <a:off x="2289525" y="2101406"/>
            <a:ext cx="449400" cy="2655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28"/>
          <p:cNvSpPr/>
          <p:nvPr/>
        </p:nvSpPr>
        <p:spPr>
          <a:xfrm>
            <a:off x="5157800" y="2614625"/>
            <a:ext cx="1386000" cy="14592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0" name="Google Shape;210;p2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388120" y="2955876"/>
            <a:ext cx="940105" cy="76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8"/>
          <p:cNvPicPr preferRelativeResize="0"/>
          <p:nvPr/>
        </p:nvPicPr>
        <p:blipFill rotWithShape="1">
          <a:blip r:embed="rId12">
            <a:alphaModFix/>
          </a:blip>
          <a:srcRect b="36696" l="60541" r="4595" t="19627"/>
          <a:stretch/>
        </p:blipFill>
        <p:spPr>
          <a:xfrm>
            <a:off x="8532724" y="3223250"/>
            <a:ext cx="2971800" cy="20941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9"/>
          <p:cNvSpPr txBox="1"/>
          <p:nvPr>
            <p:ph type="title"/>
          </p:nvPr>
        </p:nvSpPr>
        <p:spPr>
          <a:xfrm>
            <a:off x="609600" y="274650"/>
            <a:ext cx="10972800" cy="796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 Behind the Scenes</a:t>
            </a:r>
            <a:endParaRPr/>
          </a:p>
        </p:txBody>
      </p:sp>
      <p:sp>
        <p:nvSpPr>
          <p:cNvPr id="218" name="Google Shape;218;p29"/>
          <p:cNvSpPr txBox="1"/>
          <p:nvPr>
            <p:ph idx="1" type="body"/>
          </p:nvPr>
        </p:nvSpPr>
        <p:spPr>
          <a:xfrm>
            <a:off x="609600" y="1143001"/>
            <a:ext cx="109728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68300" lvl="0" marL="457200" rtl="0" algn="l">
              <a:spcBef>
                <a:spcPts val="360"/>
              </a:spcBef>
              <a:spcAft>
                <a:spcPts val="0"/>
              </a:spcAft>
              <a:buSzPts val="2200"/>
              <a:buChar char="➔"/>
            </a:pPr>
            <a:r>
              <a:rPr lang="en-US" sz="2200"/>
              <a:t>T</a:t>
            </a:r>
            <a:r>
              <a:rPr lang="en-US" sz="2200"/>
              <a:t>he Data that is driving this application is from the OpenData KC - KCPD Crime Data API’s (</a:t>
            </a:r>
            <a:r>
              <a:rPr lang="en-US" sz="22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https://data.kcmo.org/browse?q=crime&amp;sortBy=relevance</a:t>
            </a:r>
            <a:r>
              <a:rPr lang="en-US" sz="2200"/>
              <a:t>)</a:t>
            </a:r>
            <a:r>
              <a:rPr lang="en-US" sz="2200"/>
              <a:t>. We investigated several sites and found this to be the most useful for our Application.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➔"/>
            </a:pPr>
            <a:r>
              <a:rPr lang="en-US" sz="2200"/>
              <a:t>This data stores annual data on seperate sites. Unfortunately, there is a lot of errors in the data, which required cleaning to make it useful. We had to eliminate 00000/99999 zip codes, Latitude-Longitude info that was out of the target data, etc.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➔"/>
            </a:pPr>
            <a:r>
              <a:rPr lang="en-US" sz="2200"/>
              <a:t>The data was initially pulled down into a CSV/Excel file where the individual years (each year has its own Dataset/API) were combined. We added additional rows to enable us to eliminate multiple rows for each individual crime (now each row is its one, unique crime). 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➔"/>
            </a:pPr>
            <a:r>
              <a:rPr lang="en-US" sz="2200"/>
              <a:t>We eliminated invalid rows (bad zip codes, no latitude-longitude info, crimes that are not in the KC Metro area (Oklahoma, Florida, Iowa, etc.)</a:t>
            </a:r>
            <a:endParaRPr sz="22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Google Shape;224;p30"/>
          <p:cNvPicPr preferRelativeResize="0"/>
          <p:nvPr/>
        </p:nvPicPr>
        <p:blipFill rotWithShape="1">
          <a:blip r:embed="rId3">
            <a:alphaModFix/>
          </a:blip>
          <a:srcRect b="24071" l="16014" r="16667" t="23335"/>
          <a:stretch/>
        </p:blipFill>
        <p:spPr>
          <a:xfrm>
            <a:off x="0" y="571500"/>
            <a:ext cx="12192000" cy="53578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Google Shape;230;p31"/>
          <p:cNvPicPr preferRelativeResize="0"/>
          <p:nvPr/>
        </p:nvPicPr>
        <p:blipFill rotWithShape="1">
          <a:blip r:embed="rId3">
            <a:alphaModFix/>
          </a:blip>
          <a:srcRect b="29650" l="15997" r="16956" t="23596"/>
          <a:stretch/>
        </p:blipFill>
        <p:spPr>
          <a:xfrm>
            <a:off x="2016125" y="381000"/>
            <a:ext cx="7983893" cy="315506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31"/>
          <p:cNvPicPr preferRelativeResize="0"/>
          <p:nvPr/>
        </p:nvPicPr>
        <p:blipFill rotWithShape="1">
          <a:blip r:embed="rId4">
            <a:alphaModFix/>
          </a:blip>
          <a:srcRect b="23385" l="16660" r="16726" t="44313"/>
          <a:stretch/>
        </p:blipFill>
        <p:spPr>
          <a:xfrm>
            <a:off x="2072933" y="3536061"/>
            <a:ext cx="7983893" cy="21630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32"/>
          <p:cNvPicPr preferRelativeResize="0"/>
          <p:nvPr/>
        </p:nvPicPr>
        <p:blipFill rotWithShape="1">
          <a:blip r:embed="rId3">
            <a:alphaModFix/>
          </a:blip>
          <a:srcRect b="20602" l="16142" r="15890" t="12265"/>
          <a:stretch/>
        </p:blipFill>
        <p:spPr>
          <a:xfrm>
            <a:off x="0" y="0"/>
            <a:ext cx="7086600" cy="393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32"/>
          <p:cNvPicPr preferRelativeResize="0"/>
          <p:nvPr/>
        </p:nvPicPr>
        <p:blipFill rotWithShape="1">
          <a:blip r:embed="rId4">
            <a:alphaModFix/>
          </a:blip>
          <a:srcRect b="19937" l="16925" r="16095" t="12430"/>
          <a:stretch/>
        </p:blipFill>
        <p:spPr>
          <a:xfrm>
            <a:off x="5651500" y="3143250"/>
            <a:ext cx="6540499" cy="3714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32"/>
          <p:cNvPicPr preferRelativeResize="0"/>
          <p:nvPr/>
        </p:nvPicPr>
        <p:blipFill rotWithShape="1">
          <a:blip r:embed="rId5">
            <a:alphaModFix/>
          </a:blip>
          <a:srcRect b="28156" l="16178" r="32962" t="20872"/>
          <a:stretch/>
        </p:blipFill>
        <p:spPr>
          <a:xfrm>
            <a:off x="7086600" y="0"/>
            <a:ext cx="5105400" cy="28782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3"/>
          <p:cNvSpPr txBox="1"/>
          <p:nvPr>
            <p:ph type="title"/>
          </p:nvPr>
        </p:nvSpPr>
        <p:spPr>
          <a:xfrm>
            <a:off x="609600" y="517113"/>
            <a:ext cx="109728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Bookman Old Style"/>
              <a:buNone/>
            </a:pPr>
            <a:r>
              <a:rPr b="1" lang="en-US">
                <a:solidFill>
                  <a:schemeClr val="accent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CONCLUSION</a:t>
            </a:r>
            <a:endParaRPr/>
          </a:p>
        </p:txBody>
      </p:sp>
      <p:sp>
        <p:nvSpPr>
          <p:cNvPr id="246" name="Google Shape;246;p33"/>
          <p:cNvSpPr txBox="1"/>
          <p:nvPr>
            <p:ph idx="1" type="body"/>
          </p:nvPr>
        </p:nvSpPr>
        <p:spPr>
          <a:xfrm>
            <a:off x="89525" y="1562300"/>
            <a:ext cx="11925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3000">
                <a:latin typeface="Bookman Old Style"/>
                <a:ea typeface="Bookman Old Style"/>
                <a:cs typeface="Bookman Old Style"/>
                <a:sym typeface="Bookman Old Style"/>
              </a:rPr>
              <a:t>We have presented a working Crime Research data application that can help people </a:t>
            </a:r>
            <a:r>
              <a:rPr lang="en-US" sz="3000">
                <a:latin typeface="Bookman Old Style"/>
                <a:ea typeface="Bookman Old Style"/>
                <a:cs typeface="Bookman Old Style"/>
                <a:sym typeface="Bookman Old Style"/>
              </a:rPr>
              <a:t>determine what chances they have of being impacted by a crime in a specific area within the Kansas City, Missouri area.</a:t>
            </a:r>
            <a:endParaRPr sz="3000">
              <a:latin typeface="Bookman Old Style"/>
              <a:ea typeface="Bookman Old Style"/>
              <a:cs typeface="Bookman Old Style"/>
              <a:sym typeface="Bookman Old Style"/>
            </a:endParaRPr>
          </a:p>
          <a:p>
            <a:pPr indent="0" lvl="0" marL="0" rtl="0" algn="just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3000">
                <a:latin typeface="Bookman Old Style"/>
                <a:ea typeface="Bookman Old Style"/>
                <a:cs typeface="Bookman Old Style"/>
                <a:sym typeface="Bookman Old Style"/>
              </a:rPr>
              <a:t>We found that every year, the crime has decreased and that the most crimes happen on Monday’s and least on Sunday’s - We recommend doing things on Sunday’s </a:t>
            </a:r>
            <a:endParaRPr sz="3000">
              <a:latin typeface="Bookman Old Style"/>
              <a:ea typeface="Bookman Old Style"/>
              <a:cs typeface="Bookman Old Style"/>
              <a:sym typeface="Bookman Old Style"/>
            </a:endParaRPr>
          </a:p>
          <a:p>
            <a:pPr indent="0" lvl="0" marL="0" rtl="0" algn="just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Bookman Old Style"/>
              <a:ea typeface="Bookman Old Style"/>
              <a:cs typeface="Bookman Old Style"/>
              <a:sym typeface="Bookman Old Style"/>
            </a:endParaRPr>
          </a:p>
          <a:p>
            <a:pPr indent="0" lvl="0" marL="0" rtl="0" algn="just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Bookman Old Style"/>
              <a:ea typeface="Bookman Old Style"/>
              <a:cs typeface="Bookman Old Style"/>
              <a:sym typeface="Bookman Old Style"/>
            </a:endParaRPr>
          </a:p>
          <a:p>
            <a:pPr indent="0" lvl="0" marL="0" rtl="0" algn="just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UMKC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ustom Design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